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94bff79e9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94bff79e9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94bff79e9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94bff79e9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94bff79e9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94bff79e9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94bff79e9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94bff79e9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94bff79e9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94bff79e9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94bff79e9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94bff79e9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94bff79e9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94bff79e9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94bff79e9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94bff79e9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94bff79e9_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94bff79e9_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94bff79e9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94bff79e9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94bff79e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94bff79e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a6a9d03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a6a9d0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94bff79e9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94bff79e9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4bff79e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4bff79e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94bff79e9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94bff79e9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94bff79e9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94bff79e9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4bff79e9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4bff79e9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94bff79e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94bff79e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94bff79e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94bff79e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94bff79e9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94bff79e9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67050" y="4338500"/>
            <a:ext cx="9255600" cy="757500"/>
          </a:xfrm>
          <a:prstGeom prst="rect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10125" y="4296167"/>
            <a:ext cx="809400" cy="8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6113" y="4338500"/>
            <a:ext cx="757425" cy="7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8919525" y="4339225"/>
            <a:ext cx="115500" cy="757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-44375" y="-11100"/>
            <a:ext cx="903300" cy="5165700"/>
          </a:xfrm>
          <a:prstGeom prst="rect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-61675" y="-30850"/>
            <a:ext cx="142500" cy="38553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025" y="4168812"/>
            <a:ext cx="679325" cy="6809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/>
          <p:nvPr/>
        </p:nvSpPr>
        <p:spPr>
          <a:xfrm>
            <a:off x="740350" y="4168800"/>
            <a:ext cx="122700" cy="6810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838350" y="-53975"/>
            <a:ext cx="24900" cy="31278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-34700" y="4246725"/>
            <a:ext cx="9191400" cy="919200"/>
          </a:xfrm>
          <a:prstGeom prst="rect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2625" y="4246735"/>
            <a:ext cx="734925" cy="73669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7597550" y="4246725"/>
            <a:ext cx="115500" cy="9192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34700" y="4983425"/>
            <a:ext cx="9191400" cy="18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rot="5400000">
            <a:off x="-780350" y="697800"/>
            <a:ext cx="5195700" cy="3747900"/>
          </a:xfrm>
          <a:prstGeom prst="rtTriangle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56375" y="1002579"/>
            <a:ext cx="2149500" cy="2037300"/>
          </a:xfrm>
          <a:prstGeom prst="rect">
            <a:avLst/>
          </a:prstGeom>
          <a:solidFill>
            <a:srgbClr val="F58220"/>
          </a:solidFill>
          <a:ln cap="flat" cmpd="sng" w="9525">
            <a:solidFill>
              <a:srgbClr val="F582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 rot="7543671">
            <a:off x="2985402" y="739976"/>
            <a:ext cx="535846" cy="537346"/>
          </a:xfrm>
          <a:prstGeom prst="rtTriangle">
            <a:avLst/>
          </a:prstGeom>
          <a:solidFill>
            <a:srgbClr val="D16E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3698400" y="152725"/>
            <a:ext cx="3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566675" y="837700"/>
            <a:ext cx="526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34600" y="136700"/>
            <a:ext cx="1616100" cy="66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9750" y="151838"/>
            <a:ext cx="630917" cy="6309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901175" y="136713"/>
            <a:ext cx="86700" cy="6612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987875" y="122700"/>
            <a:ext cx="820500" cy="694200"/>
          </a:xfrm>
          <a:prstGeom prst="rect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rot="5400000">
            <a:off x="907463" y="217500"/>
            <a:ext cx="665400" cy="504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1808250" y="1285029"/>
            <a:ext cx="2043300" cy="1472400"/>
          </a:xfrm>
          <a:prstGeom prst="rtTriangle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26100" y="4412800"/>
            <a:ext cx="7404900" cy="548100"/>
          </a:xfrm>
          <a:prstGeom prst="rect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0" y="5077450"/>
            <a:ext cx="9166200" cy="1122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0206" y="4400500"/>
            <a:ext cx="546772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/>
        </p:nvSpPr>
        <p:spPr>
          <a:xfrm>
            <a:off x="8148400" y="4400575"/>
            <a:ext cx="89700" cy="5481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9054225" y="4400575"/>
            <a:ext cx="89700" cy="548100"/>
          </a:xfrm>
          <a:prstGeom prst="rect">
            <a:avLst/>
          </a:prstGeom>
          <a:solidFill>
            <a:srgbClr val="D2A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b="8410" l="8805" r="7965" t="11254"/>
          <a:stretch/>
        </p:blipFill>
        <p:spPr>
          <a:xfrm>
            <a:off x="8311447" y="4400500"/>
            <a:ext cx="669428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34625" y="4237100"/>
            <a:ext cx="1040765" cy="823975"/>
          </a:xfrm>
          <a:prstGeom prst="flowChartInputOutpu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210525" y="4222163"/>
            <a:ext cx="1078542" cy="853875"/>
          </a:xfrm>
          <a:prstGeom prst="flowChartInputOutpu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162375" y="-3732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2338275" y="4232700"/>
            <a:ext cx="6805800" cy="832800"/>
          </a:xfrm>
          <a:prstGeom prst="rect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225" y="4232850"/>
            <a:ext cx="829951" cy="8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1520875" y="4232888"/>
            <a:ext cx="1050775" cy="831900"/>
          </a:xfrm>
          <a:prstGeom prst="flowChartInputOutput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-377850" y="-30575"/>
            <a:ext cx="4136400" cy="5204400"/>
          </a:xfrm>
          <a:prstGeom prst="rect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3758550" y="-125"/>
            <a:ext cx="5385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-263500" y="1094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-286650" y="27423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800"/>
              <a:buNone/>
              <a:defRPr>
                <a:solidFill>
                  <a:srgbClr val="6D9EE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377850" y="-30575"/>
            <a:ext cx="4136400" cy="1620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3151" y="4036350"/>
            <a:ext cx="830811" cy="8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/>
          <p:nvPr/>
        </p:nvSpPr>
        <p:spPr>
          <a:xfrm>
            <a:off x="3643938" y="4036175"/>
            <a:ext cx="122700" cy="832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-377850" y="4035950"/>
            <a:ext cx="2976300" cy="832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1128950" y="19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2" name="Google Shape;72;p10"/>
          <p:cNvSpPr/>
          <p:nvPr/>
        </p:nvSpPr>
        <p:spPr>
          <a:xfrm>
            <a:off x="-15450" y="4242275"/>
            <a:ext cx="6939900" cy="6552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7886575" y="4253950"/>
            <a:ext cx="1272900" cy="655200"/>
          </a:xfrm>
          <a:prstGeom prst="rect">
            <a:avLst/>
          </a:prstGeom>
          <a:solidFill>
            <a:srgbClr val="164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11575" y="4248150"/>
            <a:ext cx="665175" cy="66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/>
          <p:nvPr/>
        </p:nvSpPr>
        <p:spPr>
          <a:xfrm>
            <a:off x="7763863" y="4253950"/>
            <a:ext cx="122700" cy="6552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knowyourmeme.com/memes/my-son-did-not-enjoy-this-book" TargetMode="External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://www.quickmeme.com/Dilussional-High-School-Drop-Out" TargetMode="External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dailymail.co.uk/news/article-2174656/Scrabble-fanatics-celebrate-topping-MILLION-points-keeping-score-tally-1965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ctrTitle"/>
          </p:nvPr>
        </p:nvSpPr>
        <p:spPr>
          <a:xfrm>
            <a:off x="311708" y="380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Hangman: The Game</a:t>
            </a:r>
            <a:endParaRPr/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CSPC 223J Final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Jon Limas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4294967295" type="subTitle"/>
          </p:nvPr>
        </p:nvSpPr>
        <p:spPr>
          <a:xfrm>
            <a:off x="1578553" y="4148850"/>
            <a:ext cx="19938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Correct guess: T</a:t>
            </a:r>
            <a:endParaRPr/>
          </a:p>
        </p:txBody>
      </p:sp>
      <p:sp>
        <p:nvSpPr>
          <p:cNvPr id="160" name="Google Shape;160;p22"/>
          <p:cNvSpPr txBox="1"/>
          <p:nvPr>
            <p:ph idx="4294967295" type="subTitle"/>
          </p:nvPr>
        </p:nvSpPr>
        <p:spPr>
          <a:xfrm>
            <a:off x="6140925" y="4148850"/>
            <a:ext cx="11787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WINNER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75" y="282363"/>
            <a:ext cx="3200020" cy="384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045" y="282363"/>
            <a:ext cx="3194445" cy="38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idx="4294967295" type="subTitle"/>
          </p:nvPr>
        </p:nvSpPr>
        <p:spPr>
          <a:xfrm>
            <a:off x="1578559" y="4148850"/>
            <a:ext cx="27735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Incorrect Guess: T</a:t>
            </a:r>
            <a:br>
              <a:rPr lang="en"/>
            </a:br>
            <a:r>
              <a:rPr lang="en"/>
              <a:t>		-&gt;&gt;&gt;&gt;&gt;&gt;&gt;&gt;&gt;&gt;&gt;</a:t>
            </a:r>
            <a:endParaRPr/>
          </a:p>
        </p:txBody>
      </p:sp>
      <p:sp>
        <p:nvSpPr>
          <p:cNvPr id="168" name="Google Shape;168;p23"/>
          <p:cNvSpPr txBox="1"/>
          <p:nvPr>
            <p:ph idx="4294967295" type="subTitle"/>
          </p:nvPr>
        </p:nvSpPr>
        <p:spPr>
          <a:xfrm>
            <a:off x="6140925" y="4290300"/>
            <a:ext cx="11787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LOSER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020" y="282363"/>
            <a:ext cx="3184499" cy="38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988" y="282375"/>
            <a:ext cx="3206729" cy="38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idx="4294967295" type="subTitle"/>
          </p:nvPr>
        </p:nvSpPr>
        <p:spPr>
          <a:xfrm>
            <a:off x="1130909" y="1526925"/>
            <a:ext cx="27735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*</a:t>
            </a:r>
            <a:r>
              <a:rPr b="1" i="1" lang="en"/>
              <a:t>*Rough </a:t>
            </a:r>
            <a:r>
              <a:rPr lang="en"/>
              <a:t>Sketch of Hangman Grid</a:t>
            </a:r>
            <a:endParaRPr/>
          </a:p>
        </p:txBody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601250" y="332975"/>
            <a:ext cx="3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Drawing the Hangman:</a:t>
            </a:r>
            <a:endParaRPr sz="24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025" y="332975"/>
            <a:ext cx="3471098" cy="462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698400" y="152725"/>
            <a:ext cx="3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Drawing the Hangman:</a:t>
            </a:r>
            <a:endParaRPr sz="2400"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400" y="1133600"/>
            <a:ext cx="5249802" cy="2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50" y="320531"/>
            <a:ext cx="5215201" cy="261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550" y="2935450"/>
            <a:ext cx="5215199" cy="20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698400" y="152725"/>
            <a:ext cx="3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Functions/Methods: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25" y="952138"/>
            <a:ext cx="5084725" cy="14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538" y="2670063"/>
            <a:ext cx="4740528" cy="173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38" y="763100"/>
            <a:ext cx="67913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75" y="1246825"/>
            <a:ext cx="6771049" cy="36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>
            <p:ph type="title"/>
          </p:nvPr>
        </p:nvSpPr>
        <p:spPr>
          <a:xfrm>
            <a:off x="3698400" y="152725"/>
            <a:ext cx="41346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Action Perfomed Method:</a:t>
            </a:r>
            <a:br>
              <a:rPr b="1" lang="en" sz="2400"/>
            </a:br>
            <a:br>
              <a:rPr b="1" lang="en" sz="1400"/>
            </a:br>
            <a:r>
              <a:rPr b="1" lang="en" sz="1400"/>
              <a:t>USER DIFFICULTY BUTTONS</a:t>
            </a:r>
            <a:endParaRPr b="1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50" y="1124126"/>
            <a:ext cx="6992375" cy="2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750" y="3976650"/>
            <a:ext cx="69923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type="title"/>
          </p:nvPr>
        </p:nvSpPr>
        <p:spPr>
          <a:xfrm>
            <a:off x="3698400" y="152725"/>
            <a:ext cx="438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Action Perfomed Method:</a:t>
            </a:r>
            <a:br>
              <a:rPr b="1" lang="en" sz="1400"/>
            </a:br>
            <a:r>
              <a:rPr b="1" lang="en" sz="1400"/>
              <a:t>		BUTTONS ‘A’- ‘Z’, “Home”, and “Quit”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698400" y="152725"/>
            <a:ext cx="43806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Action Perfomed Method:</a:t>
            </a:r>
            <a:br>
              <a:rPr b="1" lang="en" sz="1400"/>
            </a:br>
            <a:r>
              <a:rPr b="1" lang="en" sz="1400"/>
              <a:t>		Checking for Win/Loss after every turn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58321"/>
          <a:stretch/>
        </p:blipFill>
        <p:spPr>
          <a:xfrm>
            <a:off x="1462100" y="1074850"/>
            <a:ext cx="6272600" cy="12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100" y="2282175"/>
            <a:ext cx="6043200" cy="276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3698400" y="152725"/>
            <a:ext cx="3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Program’s Objective:</a:t>
            </a:r>
            <a:endParaRPr b="1" sz="2400"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3566675" y="837700"/>
            <a:ext cx="526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 of JFrame GUI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use of 2D-Arrays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Experimentation w/ General Program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Exercising Creativity and Critical Thinking Skills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develop a fully-operational </a:t>
            </a:r>
            <a:r>
              <a:rPr b="1" lang="en"/>
              <a:t>Hangman</a:t>
            </a:r>
            <a:r>
              <a:rPr lang="en"/>
              <a:t> game that: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challenges the user’s vocabulary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promotes the idea that learning can be fun :)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698400" y="152725"/>
            <a:ext cx="3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Conclusion:</a:t>
            </a:r>
            <a:endParaRPr b="1"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566675" y="837700"/>
            <a:ext cx="526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Experience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Snippet of what it takes to be a programmer</a:t>
            </a:r>
            <a:endParaRPr/>
          </a:p>
          <a:p>
            <a:pPr indent="-317500" lvl="2" marL="18288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Learning how to be more resourceful</a:t>
            </a:r>
            <a:endParaRPr/>
          </a:p>
          <a:p>
            <a:pPr indent="-317500" lvl="2" marL="18288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Due patience, due </a:t>
            </a:r>
            <a:r>
              <a:rPr lang="en"/>
              <a:t>diligence</a:t>
            </a:r>
            <a:r>
              <a:rPr lang="en"/>
              <a:t> l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Satisfying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Lots of fun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Updates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Methods?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 hint(s)?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Scorekeeping/Points System?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External wordbank source?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33" name="Google Shape;233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-11012" l="0" r="-13520" t="0"/>
          <a:stretch/>
        </p:blipFill>
        <p:spPr>
          <a:xfrm>
            <a:off x="5598100" y="110775"/>
            <a:ext cx="3641775" cy="4256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-263500" y="1094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-286650" y="27423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MODE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6591463" y="4367750"/>
            <a:ext cx="26484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https://knowyourmeme.com/memes/my-son-did-not-enjoy-this-book</a:t>
            </a:r>
            <a:endParaRPr sz="900"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075" y="3353075"/>
            <a:ext cx="2648400" cy="148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-263500" y="1094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-286650" y="27423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MODE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525" y="126700"/>
            <a:ext cx="3158212" cy="382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6495588" y="4344125"/>
            <a:ext cx="26484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http://www.quickmeme.com/Dilussional-High-School-Drop-Out</a:t>
            </a:r>
            <a:endParaRPr sz="9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274" y="2383900"/>
            <a:ext cx="1944525" cy="1810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-263500" y="1094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-286650" y="27423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</a:t>
            </a:r>
            <a:r>
              <a:rPr lang="en"/>
              <a:t>MODE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6321513" y="4233325"/>
            <a:ext cx="26484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https://www.dailymail.co.uk/news/article-2174656/Scrabble-fanatics-celebrate-topping-MILLION-points-keeping-score-tally-1965.html</a:t>
            </a:r>
            <a:endParaRPr sz="900"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275" y="2576675"/>
            <a:ext cx="1671705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550" y="313459"/>
            <a:ext cx="3328349" cy="315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698400" y="152725"/>
            <a:ext cx="3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How The Game Works:</a:t>
            </a:r>
            <a:endParaRPr b="1" sz="2400"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566675" y="837700"/>
            <a:ext cx="5264100" cy="4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is given a random generated word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Word pulled out from a wordbank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Based on level of difficulty chosen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has to guess word, letter by letter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right, location(s) of letter is revealed on screen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wrong, a body part of the Hangman is drawn on the screen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loses if entire Hangman is drawn on the board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6 total body parts = 6 wrong guesses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-263500" y="1094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Page</a:t>
            </a:r>
            <a:endParaRPr/>
          </a:p>
        </p:txBody>
      </p:sp>
      <p:sp>
        <p:nvSpPr>
          <p:cNvPr id="136" name="Google Shape;136;p19"/>
          <p:cNvSpPr txBox="1"/>
          <p:nvPr>
            <p:ph idx="2" type="body"/>
          </p:nvPr>
        </p:nvSpPr>
        <p:spPr>
          <a:xfrm>
            <a:off x="4572000" y="3977400"/>
            <a:ext cx="38370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Home Button:</a:t>
            </a:r>
            <a:br>
              <a:rPr lang="en"/>
            </a:br>
            <a:r>
              <a:rPr lang="en"/>
              <a:t>	Returns to home page.</a:t>
            </a:r>
            <a:endParaRPr/>
          </a:p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-286650" y="27423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513" y="199875"/>
            <a:ext cx="3957970" cy="36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-263500" y="1094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Page</a:t>
            </a:r>
            <a:endParaRPr/>
          </a:p>
        </p:txBody>
      </p:sp>
      <p:sp>
        <p:nvSpPr>
          <p:cNvPr id="144" name="Google Shape;144;p20"/>
          <p:cNvSpPr txBox="1"/>
          <p:nvPr>
            <p:ph idx="2" type="body"/>
          </p:nvPr>
        </p:nvSpPr>
        <p:spPr>
          <a:xfrm>
            <a:off x="4572000" y="3977400"/>
            <a:ext cx="38370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Quit Button:</a:t>
            </a:r>
            <a:br>
              <a:rPr lang="en"/>
            </a:br>
            <a:r>
              <a:rPr lang="en"/>
              <a:t>	Terminates the program. </a:t>
            </a:r>
            <a:endParaRPr/>
          </a:p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-286650" y="27423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225" y="199875"/>
            <a:ext cx="3490539" cy="36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4294967295" type="subTitle"/>
          </p:nvPr>
        </p:nvSpPr>
        <p:spPr>
          <a:xfrm>
            <a:off x="1578538" y="4148850"/>
            <a:ext cx="1617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Correct guess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0" y="259923"/>
            <a:ext cx="3227278" cy="388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idx="4294967295" type="subTitle"/>
          </p:nvPr>
        </p:nvSpPr>
        <p:spPr>
          <a:xfrm>
            <a:off x="5832225" y="4148850"/>
            <a:ext cx="17961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Inc</a:t>
            </a:r>
            <a:r>
              <a:rPr lang="en"/>
              <a:t>orrect guess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915" y="282363"/>
            <a:ext cx="3206729" cy="38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